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5" r:id="rId4"/>
    <p:sldId id="264" r:id="rId5"/>
    <p:sldId id="269" r:id="rId6"/>
    <p:sldId id="270" r:id="rId7"/>
    <p:sldId id="266" r:id="rId8"/>
    <p:sldId id="268" r:id="rId9"/>
    <p:sldId id="257" r:id="rId10"/>
    <p:sldId id="258" r:id="rId11"/>
    <p:sldId id="260" r:id="rId12"/>
    <p:sldId id="261" r:id="rId13"/>
    <p:sldId id="262" r:id="rId14"/>
    <p:sldId id="263" r:id="rId1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927" autoAdjust="0"/>
  </p:normalViewPr>
  <p:slideViewPr>
    <p:cSldViewPr>
      <p:cViewPr varScale="1">
        <p:scale>
          <a:sx n="54" d="100"/>
          <a:sy n="54" d="100"/>
        </p:scale>
        <p:origin x="-17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CBBEE-4F45-4541-BDE4-06E70E4E9FD1}" type="datetimeFigureOut">
              <a:rPr lang="nb-NO" smtClean="0"/>
              <a:pPr/>
              <a:t>21.01.2017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DBA33-3E50-491E-87D7-05934E15254A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BA33-3E50-491E-87D7-05934E15254A}" type="slidenum">
              <a:rPr lang="nb-NO" smtClean="0"/>
              <a:pPr/>
              <a:t>2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30 års utvikling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BA33-3E50-491E-87D7-05934E15254A}" type="slidenum">
              <a:rPr lang="nb-NO" smtClean="0"/>
              <a:pPr/>
              <a:t>3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Barcode Skanner+, bruker kameraet på din enhet til å lese strekkoder av alle typer. For eksempel, kan du etter å ha skannet strekkoden på et produkt, finne priser og anmeldelser av det. Videre kan du når du skanner nyere todimensjonale strekkoder som QR </a:t>
            </a:r>
            <a:r>
              <a:rPr lang="nb-NO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Codes</a:t>
            </a:r>
            <a:r>
              <a:rPr lang="nb-N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få tilgang til kontaktinformasjon, bokmerker, linker til nettsider og annet.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BA33-3E50-491E-87D7-05934E15254A}" type="slidenum">
              <a:rPr lang="nb-NO" smtClean="0"/>
              <a:pPr/>
              <a:t>4</a:t>
            </a:fld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Omlegging av hvordan handel foregår – og vil utvikle seg</a:t>
            </a:r>
          </a:p>
          <a:p>
            <a:r>
              <a:rPr lang="nb-NO" dirty="0" err="1" smtClean="0"/>
              <a:t>Showroom</a:t>
            </a:r>
            <a:r>
              <a:rPr lang="nb-NO" dirty="0" smtClean="0"/>
              <a:t> – utvalg hvor du ser produktene – </a:t>
            </a:r>
          </a:p>
          <a:p>
            <a:r>
              <a:rPr lang="nb-NO" dirty="0" smtClean="0"/>
              <a:t>Kjøper på nett</a:t>
            </a:r>
          </a:p>
          <a:p>
            <a:endParaRPr lang="nb-NO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Barcode Skanner+, bruker kameraet på din enhet til å lese strekkoder av alle typer. For eksempel, kan du etter å ha skannet strekkoden på et produkt, finne priser og anmeldelser av det. Videre kan du når du skanner nyere todimensjonale strekkoder som QR </a:t>
            </a:r>
            <a:r>
              <a:rPr lang="nb-NO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Codes</a:t>
            </a:r>
            <a:r>
              <a:rPr lang="nb-N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få tilgang til kontaktinformasjon, bokmerker, linker til nettsider og annet.</a:t>
            </a:r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BA33-3E50-491E-87D7-05934E15254A}" type="slidenum">
              <a:rPr lang="nb-NO" smtClean="0"/>
              <a:pPr/>
              <a:t>5</a:t>
            </a:fld>
            <a:endParaRPr 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 maksimale grensen for mottak av penger er 250 000 kroner per år.</a:t>
            </a:r>
          </a:p>
          <a:p>
            <a:r>
              <a:rPr lang="nb-N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 kan sende </a:t>
            </a:r>
            <a:r>
              <a:rPr lang="nb-NO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intill</a:t>
            </a:r>
            <a:r>
              <a:rPr lang="nb-N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22 000 kroner før du må identifisere deg med </a:t>
            </a:r>
            <a:r>
              <a:rPr lang="nb-NO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BankID/BankID</a:t>
            </a:r>
            <a:r>
              <a:rPr lang="nb-N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på mobil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 du sender penger til får melding med en gang pengene er sendt. Har mottaker registrert seg med konto i DNB får han pengene med en gang, selv om avsender er kunde i en annen bank.</a:t>
            </a:r>
            <a:br>
              <a:rPr lang="nb-N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b-N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 mottaker registrert seg med konto fra en annen bank enn DNB får han pengene senest neste </a:t>
            </a:r>
            <a:r>
              <a:rPr lang="nb-NO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bankdag</a:t>
            </a:r>
            <a:r>
              <a:rPr lang="nb-N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(mandag til fredag).</a:t>
            </a:r>
            <a:br>
              <a:rPr lang="nb-N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b-N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Når pengene er sendt kan de ikke kalles tilbake, så du som mottaker kan være trygg på at pengene kommer.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Foreløpig er det Visa og </a:t>
            </a:r>
            <a:r>
              <a:rPr lang="nb-NO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Mastercard</a:t>
            </a:r>
            <a:r>
              <a:rPr lang="nb-N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du kan knytte til din profil. Du kan legge inn to kort i </a:t>
            </a:r>
            <a:r>
              <a:rPr lang="nb-NO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Vipps-profilen</a:t>
            </a:r>
            <a:r>
              <a:rPr lang="nb-NO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og velge ett favorittkort som du ønsker å betale fra</a:t>
            </a:r>
          </a:p>
          <a:p>
            <a:endParaRPr lang="nb-NO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BA33-3E50-491E-87D7-05934E15254A}" type="slidenum">
              <a:rPr lang="nb-NO" smtClean="0"/>
              <a:pPr/>
              <a:t>10</a:t>
            </a:fld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BA33-3E50-491E-87D7-05934E15254A}" type="slidenum">
              <a:rPr lang="nb-NO" smtClean="0"/>
              <a:pPr/>
              <a:t>14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7A18-068D-4691-8B81-AFBA88953F81}" type="datetimeFigureOut">
              <a:rPr lang="nb-NO" smtClean="0"/>
              <a:pPr/>
              <a:t>21.01.2017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4D11-079E-4C57-8063-E204BCB79F7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7A18-068D-4691-8B81-AFBA88953F81}" type="datetimeFigureOut">
              <a:rPr lang="nb-NO" smtClean="0"/>
              <a:pPr/>
              <a:t>21.01.2017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4D11-079E-4C57-8063-E204BCB79F7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7A18-068D-4691-8B81-AFBA88953F81}" type="datetimeFigureOut">
              <a:rPr lang="nb-NO" smtClean="0"/>
              <a:pPr/>
              <a:t>21.01.2017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4D11-079E-4C57-8063-E204BCB79F7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7A18-068D-4691-8B81-AFBA88953F81}" type="datetimeFigureOut">
              <a:rPr lang="nb-NO" smtClean="0"/>
              <a:pPr/>
              <a:t>21.01.2017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4D11-079E-4C57-8063-E204BCB79F7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7A18-068D-4691-8B81-AFBA88953F81}" type="datetimeFigureOut">
              <a:rPr lang="nb-NO" smtClean="0"/>
              <a:pPr/>
              <a:t>21.01.2017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4D11-079E-4C57-8063-E204BCB79F7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7A18-068D-4691-8B81-AFBA88953F81}" type="datetimeFigureOut">
              <a:rPr lang="nb-NO" smtClean="0"/>
              <a:pPr/>
              <a:t>21.01.2017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4D11-079E-4C57-8063-E204BCB79F7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7A18-068D-4691-8B81-AFBA88953F81}" type="datetimeFigureOut">
              <a:rPr lang="nb-NO" smtClean="0"/>
              <a:pPr/>
              <a:t>21.01.2017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4D11-079E-4C57-8063-E204BCB79F7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7A18-068D-4691-8B81-AFBA88953F81}" type="datetimeFigureOut">
              <a:rPr lang="nb-NO" smtClean="0"/>
              <a:pPr/>
              <a:t>21.01.2017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4D11-079E-4C57-8063-E204BCB79F7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7A18-068D-4691-8B81-AFBA88953F81}" type="datetimeFigureOut">
              <a:rPr lang="nb-NO" smtClean="0"/>
              <a:pPr/>
              <a:t>21.01.2017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4D11-079E-4C57-8063-E204BCB79F7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7A18-068D-4691-8B81-AFBA88953F81}" type="datetimeFigureOut">
              <a:rPr lang="nb-NO" smtClean="0"/>
              <a:pPr/>
              <a:t>21.01.2017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4D11-079E-4C57-8063-E204BCB79F7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7A18-068D-4691-8B81-AFBA88953F81}" type="datetimeFigureOut">
              <a:rPr lang="nb-NO" smtClean="0"/>
              <a:pPr/>
              <a:t>21.01.2017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4D11-079E-4C57-8063-E204BCB79F7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87A18-068D-4691-8B81-AFBA88953F81}" type="datetimeFigureOut">
              <a:rPr lang="nb-NO" smtClean="0"/>
              <a:pPr/>
              <a:t>21.01.2017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C4D11-079E-4C57-8063-E204BCB79F79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pps.no/gjoropp.html?WT.ac=Vipps_privat_kom-i-gang-gjoropp_button-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arebank1.no/nb/bank/privat/daglig-bruk/mobil-og-nettbank/mcash.html?cid=p-search;;google;;SB1-S%C3%B8k-Brand-Superbrand;;sitelink;;Betaling-p%C3%A5-mobil-mCASH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play.google.com/store/apps/details?id=com.ms1881" TargetMode="External"/><Relationship Id="rId3" Type="http://schemas.openxmlformats.org/officeDocument/2006/relationships/hyperlink" Target="https://play.google.com/store/apps/top" TargetMode="External"/><Relationship Id="rId7" Type="http://schemas.openxmlformats.org/officeDocument/2006/relationships/hyperlink" Target="https://play.google.com/store/apps/details?id=com.sevenminworkou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ay.google.com/store/apps/details?id=biblioteksystemer.android.ebokbib" TargetMode="External"/><Relationship Id="rId5" Type="http://schemas.openxmlformats.org/officeDocument/2006/relationships/hyperlink" Target="https://play.google.com/store/apps/details?id=no.nrk.tv" TargetMode="External"/><Relationship Id="rId4" Type="http://schemas.openxmlformats.org/officeDocument/2006/relationships/hyperlink" Target="https://play.google.com/store/apps/details?id=no.rema.bella" TargetMode="External"/><Relationship Id="rId9" Type="http://schemas.openxmlformats.org/officeDocument/2006/relationships/hyperlink" Target="https://play.google.com/store/apps/details?id=com.hp.pregnancy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play.google.com/store/apps/details?id=com.flightradar24free" TargetMode="External"/><Relationship Id="rId3" Type="http://schemas.openxmlformats.org/officeDocument/2006/relationships/hyperlink" Target="https://play.google.com/store/apps/details?id=com.srowen.bs.android" TargetMode="External"/><Relationship Id="rId7" Type="http://schemas.openxmlformats.org/officeDocument/2006/relationships/hyperlink" Target="https://play.google.com/store/apps/details?id=com.ikea.catalogue.androi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ay.google.com/store/apps/details?id=no.vinmonopolet.android" TargetMode="External"/><Relationship Id="rId5" Type="http://schemas.openxmlformats.org/officeDocument/2006/relationships/hyperlink" Target="https://play.google.com/store/apps/details?id=de.zalando.mobile" TargetMode="External"/><Relationship Id="rId10" Type="http://schemas.openxmlformats.org/officeDocument/2006/relationships/hyperlink" Target="https://play.google.com/store/apps/details?id=norsk.lotto.results" TargetMode="External"/><Relationship Id="rId4" Type="http://schemas.openxmlformats.org/officeDocument/2006/relationships/hyperlink" Target="https://play.google.com/store/apps/details?id=no.coop.members" TargetMode="External"/><Relationship Id="rId9" Type="http://schemas.openxmlformats.org/officeDocument/2006/relationships/hyperlink" Target="https://play.google.com/store/apps/details?id=com.intele.nsbmob.app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play.google.com/store/apps/details?id=com.favouritesystems.android.emergencyapp.nla113" TargetMode="External"/><Relationship Id="rId3" Type="http://schemas.openxmlformats.org/officeDocument/2006/relationships/hyperlink" Target="https://play.google.com/store/apps/details?id=no.nrk.yr" TargetMode="External"/><Relationship Id="rId7" Type="http://schemas.openxmlformats.org/officeDocument/2006/relationships/hyperlink" Target="https://play.google.com/store/apps/details?id=com.app.clubfinder" TargetMode="External"/><Relationship Id="rId2" Type="http://schemas.openxmlformats.org/officeDocument/2006/relationships/hyperlink" Target="https://play.google.com/store/apps/details?id=net.easypark.androi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ay.google.com/store/apps/details?id=com.appple.app.email" TargetMode="External"/><Relationship Id="rId5" Type="http://schemas.openxmlformats.org/officeDocument/2006/relationships/hyperlink" Target="https://play.google.com/store/apps/details?id=no.digipost.android" TargetMode="External"/><Relationship Id="rId4" Type="http://schemas.openxmlformats.org/officeDocument/2006/relationships/hyperlink" Target="https://play.google.com/store/apps/details?id=no.posten.sporing.controller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pps.no/priva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27584" y="3284984"/>
            <a:ext cx="7772400" cy="1470025"/>
          </a:xfrm>
        </p:spPr>
        <p:txBody>
          <a:bodyPr/>
          <a:lstStyle/>
          <a:p>
            <a:r>
              <a:rPr lang="nb-NO" dirty="0" smtClean="0"/>
              <a:t>Digitale medier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6400800" cy="1752600"/>
          </a:xfrm>
        </p:spPr>
        <p:txBody>
          <a:bodyPr/>
          <a:lstStyle/>
          <a:p>
            <a:r>
              <a:rPr lang="nb-NO" dirty="0" smtClean="0"/>
              <a:t>19 januar 2017</a:t>
            </a:r>
            <a:endParaRPr lang="nb-NO" dirty="0"/>
          </a:p>
        </p:txBody>
      </p:sp>
      <p:sp>
        <p:nvSpPr>
          <p:cNvPr id="18434" name="AutoShape 2" descr="Bilderesultat for digital verd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18436" name="Picture 4" descr="Bilderesultat for digital verd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Du kan sende penger til alle som har et norsk mobilnummer, og er over 15 år. For å kunne motta pengene må mottaker laste ned </a:t>
            </a:r>
            <a:r>
              <a:rPr lang="nb-NO" dirty="0" err="1"/>
              <a:t>Vipps-appen</a:t>
            </a:r>
            <a:r>
              <a:rPr lang="nb-NO" dirty="0"/>
              <a:t> og registrere seg</a:t>
            </a:r>
            <a:r>
              <a:rPr lang="nb-NO" dirty="0" smtClean="0"/>
              <a:t>.</a:t>
            </a:r>
          </a:p>
          <a:p>
            <a:r>
              <a:rPr lang="nb-NO" dirty="0"/>
              <a:t>Den du sender penger til får melding med en gang pengene er sendt</a:t>
            </a:r>
            <a:r>
              <a:rPr lang="nb-NO" dirty="0" smtClean="0"/>
              <a:t>.</a:t>
            </a:r>
          </a:p>
          <a:p>
            <a:r>
              <a:rPr lang="nb-NO" dirty="0"/>
              <a:t>Hvis den du sender penger til har </a:t>
            </a:r>
            <a:r>
              <a:rPr lang="nb-NO" dirty="0" err="1"/>
              <a:t>Vipps-profil</a:t>
            </a:r>
            <a:r>
              <a:rPr lang="nb-NO" dirty="0"/>
              <a:t> vil navnet hans/hennes vises før du betaler</a:t>
            </a:r>
            <a:r>
              <a:rPr lang="nb-NO" dirty="0" smtClean="0"/>
              <a:t>.</a:t>
            </a:r>
          </a:p>
          <a:p>
            <a:r>
              <a:rPr lang="nb-NO" dirty="0"/>
              <a:t>Det koster ingenting å </a:t>
            </a:r>
            <a:r>
              <a:rPr lang="nb-NO" dirty="0" err="1"/>
              <a:t>vippse</a:t>
            </a:r>
            <a:r>
              <a:rPr lang="nb-NO" dirty="0"/>
              <a:t> penger til venner på beløp opp til og med 5 000 </a:t>
            </a:r>
            <a:r>
              <a:rPr lang="nb-NO" dirty="0" smtClean="0"/>
              <a:t>kroner</a:t>
            </a:r>
          </a:p>
          <a:p>
            <a:r>
              <a:rPr lang="nb-NO" dirty="0"/>
              <a:t>Du kan motta inntil 8000 kroner per år før du må identifisere deg med </a:t>
            </a:r>
            <a:r>
              <a:rPr lang="nb-NO" dirty="0" err="1"/>
              <a:t>BankID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Enkelt å dele utgiftene på tur</a:t>
            </a:r>
            <a:br>
              <a:rPr lang="nb-NO" b="1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r>
              <a:rPr lang="nb-NO" dirty="0" smtClean="0"/>
              <a:t>Med </a:t>
            </a:r>
            <a:r>
              <a:rPr lang="nb-NO" dirty="0"/>
              <a:t>Vipps kan dere gjøre opp i en fei – det er superenkelt. </a:t>
            </a:r>
            <a:endParaRPr lang="nb-NO" dirty="0" smtClean="0"/>
          </a:p>
          <a:p>
            <a:r>
              <a:rPr lang="nb-NO" b="1" dirty="0" smtClean="0"/>
              <a:t>Opprett </a:t>
            </a:r>
            <a:r>
              <a:rPr lang="nb-NO" b="1" dirty="0"/>
              <a:t>en gruppe med valgfritt navn</a:t>
            </a:r>
          </a:p>
          <a:p>
            <a:r>
              <a:rPr lang="nb-NO" b="1" dirty="0"/>
              <a:t>Legg til medlemmene som skal være med</a:t>
            </a:r>
          </a:p>
          <a:p>
            <a:r>
              <a:rPr lang="nb-NO" b="1" dirty="0"/>
              <a:t>Legge til utleggene du har hatt i løpet av perioden</a:t>
            </a:r>
          </a:p>
          <a:p>
            <a:r>
              <a:rPr lang="nb-NO" dirty="0"/>
              <a:t>Når alt er lagt inn, bekrefter du at oppgjøret ditt er ferdig, og dere kan enkelt </a:t>
            </a:r>
            <a:r>
              <a:rPr lang="nb-NO" dirty="0" smtClean="0"/>
              <a:t>se </a:t>
            </a:r>
            <a:r>
              <a:rPr lang="nb-NO" dirty="0"/>
              <a:t>hvem som skylder hva. Send penger du skylder, eller be om penger tilbake</a:t>
            </a:r>
            <a:r>
              <a:rPr lang="nb-NO" dirty="0" smtClean="0"/>
              <a:t>.</a:t>
            </a:r>
          </a:p>
          <a:p>
            <a:endParaRPr lang="nb-NO" dirty="0" smtClean="0"/>
          </a:p>
          <a:p>
            <a:pPr>
              <a:buNone/>
            </a:pPr>
            <a:r>
              <a:rPr lang="nb-NO" dirty="0" smtClean="0">
                <a:hlinkClick r:id="rId2"/>
              </a:rPr>
              <a:t>https://www.vipps.no/gjoropp.html?WT.ac=Vipps_privat_kom-i-gang-gjoropp_button-1</a:t>
            </a:r>
            <a:endParaRPr lang="nb-NO" dirty="0" smtClean="0"/>
          </a:p>
          <a:p>
            <a:pPr>
              <a:buNone/>
            </a:pP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mCASH</a:t>
            </a:r>
            <a:r>
              <a:rPr lang="nb-NO" dirty="0" smtClean="0"/>
              <a:t> (</a:t>
            </a:r>
            <a:r>
              <a:rPr lang="nb-NO" sz="3600" dirty="0" smtClean="0"/>
              <a:t>Sparebank 1</a:t>
            </a:r>
            <a:r>
              <a:rPr lang="nb-NO" dirty="0" smtClean="0"/>
              <a:t>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err="1" smtClean="0"/>
              <a:t>mCASH</a:t>
            </a:r>
            <a:r>
              <a:rPr lang="nb-NO" dirty="0" smtClean="0"/>
              <a:t> – betalings </a:t>
            </a:r>
            <a:r>
              <a:rPr lang="nb-NO" dirty="0" err="1" smtClean="0"/>
              <a:t>app</a:t>
            </a:r>
            <a:endParaRPr lang="nb-NO" dirty="0" smtClean="0"/>
          </a:p>
          <a:p>
            <a:r>
              <a:rPr lang="nb-NO" sz="1800" dirty="0" smtClean="0">
                <a:hlinkClick r:id="rId2"/>
              </a:rPr>
              <a:t>https://www.sparebank1.no/nb/bank/privat/daglig-bruk/mobil-og-nettbank/mcash.html?cid=p-search;;google;;SB1-S%C3%B8k-Brand-Superbrand;;sitelink;;Betaling-p%C3%A5-mobil-mCASH</a:t>
            </a:r>
            <a:endParaRPr lang="nb-NO" sz="1800" dirty="0" smtClean="0"/>
          </a:p>
          <a:p>
            <a:r>
              <a:rPr lang="nb-NO" dirty="0" smtClean="0"/>
              <a:t>Last ned </a:t>
            </a:r>
            <a:r>
              <a:rPr lang="nb-NO" dirty="0" err="1" smtClean="0"/>
              <a:t>appen</a:t>
            </a:r>
            <a:endParaRPr lang="nb-NO" dirty="0" smtClean="0"/>
          </a:p>
          <a:p>
            <a:r>
              <a:rPr lang="nb-NO" dirty="0" smtClean="0"/>
              <a:t>Registrer deg og legg til ditt kort</a:t>
            </a:r>
          </a:p>
          <a:p>
            <a:r>
              <a:rPr lang="nb-NO" dirty="0" smtClean="0"/>
              <a:t>Gratis å ta i bruk</a:t>
            </a:r>
          </a:p>
          <a:p>
            <a:r>
              <a:rPr lang="nb-NO" dirty="0" smtClean="0"/>
              <a:t>Kan brukes av alle uavhengig av bankforbindelse</a:t>
            </a:r>
          </a:p>
          <a:p>
            <a:r>
              <a:rPr lang="nb-NO" dirty="0" smtClean="0"/>
              <a:t>Skann QR koden og trykk på ”betal”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Lag/foreninger og butikker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mCASH</a:t>
            </a:r>
            <a:r>
              <a:rPr lang="nb-NO" dirty="0"/>
              <a:t> kan også brukes som en kortfri betalingsløsning ved innsamlingsdugnader, arrangementer, billettsalg og </a:t>
            </a:r>
            <a:r>
              <a:rPr lang="nb-NO" dirty="0" smtClean="0"/>
              <a:t>liknende</a:t>
            </a:r>
          </a:p>
          <a:p>
            <a:r>
              <a:rPr lang="nb-NO" dirty="0" err="1"/>
              <a:t>mCASH</a:t>
            </a:r>
            <a:r>
              <a:rPr lang="nb-NO" dirty="0"/>
              <a:t> er </a:t>
            </a:r>
            <a:r>
              <a:rPr lang="nb-NO" dirty="0" smtClean="0"/>
              <a:t>avhengig </a:t>
            </a:r>
            <a:r>
              <a:rPr lang="nb-NO" dirty="0"/>
              <a:t>av at utsalgsstedet har god internettforbindelse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/>
          <a:lstStyle/>
          <a:p>
            <a:r>
              <a:rPr lang="nb-NO" dirty="0" smtClean="0"/>
              <a:t>Hva skjer videre – hvor raskt?</a:t>
            </a:r>
            <a:endParaRPr lang="nb-NO" dirty="0"/>
          </a:p>
        </p:txBody>
      </p:sp>
      <p:pic>
        <p:nvPicPr>
          <p:cNvPr id="10242" name="Picture 2" descr="Bilderesultat for digital verd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780928"/>
            <a:ext cx="8666484" cy="27237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Apper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VIPPS</a:t>
            </a:r>
          </a:p>
          <a:p>
            <a:r>
              <a:rPr lang="nb-NO" dirty="0" err="1" smtClean="0"/>
              <a:t>mCASH</a:t>
            </a:r>
            <a:endParaRPr lang="nb-NO" dirty="0" smtClean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17410" name="Picture 2" descr="Relatert bil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628800"/>
            <a:ext cx="5634353" cy="4176464"/>
          </a:xfrm>
          <a:prstGeom prst="rect">
            <a:avLst/>
          </a:prstGeom>
          <a:noFill/>
        </p:spPr>
      </p:pic>
      <p:sp>
        <p:nvSpPr>
          <p:cNvPr id="5" name="Rektangel 4"/>
          <p:cNvSpPr/>
          <p:nvPr/>
        </p:nvSpPr>
        <p:spPr>
          <a:xfrm>
            <a:off x="3635896" y="5877272"/>
            <a:ext cx="3499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/>
              <a:t>world </a:t>
            </a:r>
            <a:r>
              <a:rPr lang="nb-NO" dirty="0" err="1" smtClean="0"/>
              <a:t>wide</a:t>
            </a:r>
            <a:r>
              <a:rPr lang="nb-NO" dirty="0" smtClean="0"/>
              <a:t> web &amp; </a:t>
            </a:r>
            <a:r>
              <a:rPr lang="nb-NO" dirty="0" err="1" smtClean="0"/>
              <a:t>communications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Digital utvikling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nb-NO" dirty="0" smtClean="0"/>
              <a:t>1985</a:t>
            </a:r>
          </a:p>
          <a:p>
            <a:pPr lvl="1"/>
            <a:r>
              <a:rPr lang="nb-NO" dirty="0" smtClean="0"/>
              <a:t>”Bærbar” telefon på jobben (5 kg med telefonrør)</a:t>
            </a:r>
          </a:p>
          <a:p>
            <a:r>
              <a:rPr lang="nb-NO" dirty="0" smtClean="0"/>
              <a:t>1992</a:t>
            </a:r>
          </a:p>
          <a:p>
            <a:pPr lvl="1"/>
            <a:r>
              <a:rPr lang="nb-NO" dirty="0" smtClean="0"/>
              <a:t>Kjøpte den første hjemme PC</a:t>
            </a:r>
          </a:p>
          <a:p>
            <a:pPr lvl="1"/>
            <a:r>
              <a:rPr lang="nb-NO" dirty="0" smtClean="0"/>
              <a:t>1993 fikk den første PC på jobb</a:t>
            </a:r>
          </a:p>
          <a:p>
            <a:r>
              <a:rPr lang="nb-NO" dirty="0" smtClean="0"/>
              <a:t>2010</a:t>
            </a:r>
          </a:p>
          <a:p>
            <a:pPr lvl="1"/>
            <a:r>
              <a:rPr lang="nb-NO" dirty="0" smtClean="0"/>
              <a:t>Fikk meg den første Telefon  - med mulighet til å lese fra internett</a:t>
            </a:r>
          </a:p>
          <a:p>
            <a:r>
              <a:rPr lang="nb-NO" dirty="0" smtClean="0"/>
              <a:t>2014</a:t>
            </a:r>
          </a:p>
          <a:p>
            <a:pPr lvl="1"/>
            <a:r>
              <a:rPr lang="nb-NO" dirty="0" smtClean="0"/>
              <a:t>La inn Bank </a:t>
            </a:r>
            <a:r>
              <a:rPr lang="nb-NO" dirty="0" err="1" smtClean="0"/>
              <a:t>app</a:t>
            </a:r>
            <a:r>
              <a:rPr lang="nb-NO" dirty="0" smtClean="0"/>
              <a:t> på telefonen</a:t>
            </a:r>
          </a:p>
          <a:p>
            <a:pPr lvl="1"/>
            <a:endParaRPr lang="nb-NO" dirty="0" smtClean="0"/>
          </a:p>
          <a:p>
            <a:r>
              <a:rPr lang="nb-NO" dirty="0" smtClean="0"/>
              <a:t>Staten ønsker et kontantfritt samfunn fra 2020</a:t>
            </a:r>
          </a:p>
          <a:p>
            <a:r>
              <a:rPr lang="nb-NO" dirty="0" smtClean="0"/>
              <a:t>Bankene digitaliseres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Apper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>
                <a:hlinkClick r:id="rId3"/>
              </a:rPr>
              <a:t>https</a:t>
            </a:r>
            <a:r>
              <a:rPr lang="nb-NO" dirty="0" smtClean="0">
                <a:hlinkClick r:id="rId3"/>
              </a:rPr>
              <a:t>://play.google.com/store/apps/top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>
                <a:hlinkClick r:id="rId4"/>
              </a:rPr>
              <a:t>Æ</a:t>
            </a:r>
            <a:r>
              <a:rPr lang="nb-NO" dirty="0" smtClean="0"/>
              <a:t> fra </a:t>
            </a:r>
            <a:r>
              <a:rPr lang="nb-NO" dirty="0" err="1" smtClean="0"/>
              <a:t>Rema</a:t>
            </a:r>
            <a:r>
              <a:rPr lang="nb-NO" dirty="0" smtClean="0"/>
              <a:t> 1000</a:t>
            </a:r>
          </a:p>
          <a:p>
            <a:r>
              <a:rPr lang="nb-NO" dirty="0" smtClean="0">
                <a:hlinkClick r:id="rId5"/>
              </a:rPr>
              <a:t>NRK TV</a:t>
            </a:r>
            <a:endParaRPr lang="nb-NO" dirty="0" smtClean="0"/>
          </a:p>
          <a:p>
            <a:r>
              <a:rPr lang="nb-NO" dirty="0" smtClean="0">
                <a:hlinkClick r:id="rId6"/>
              </a:rPr>
              <a:t>eBokBib</a:t>
            </a:r>
            <a:endParaRPr lang="nb-NO" dirty="0" smtClean="0"/>
          </a:p>
          <a:p>
            <a:r>
              <a:rPr lang="nb-NO" dirty="0" smtClean="0">
                <a:hlinkClick r:id="rId7"/>
              </a:rPr>
              <a:t>Sjuminutters trening</a:t>
            </a:r>
            <a:endParaRPr lang="nb-NO" dirty="0" smtClean="0"/>
          </a:p>
          <a:p>
            <a:r>
              <a:rPr lang="nb-NO" dirty="0" smtClean="0">
                <a:hlinkClick r:id="rId8"/>
              </a:rPr>
              <a:t>1881</a:t>
            </a:r>
            <a:r>
              <a:rPr lang="nb-NO" dirty="0" smtClean="0"/>
              <a:t> Opplysningen</a:t>
            </a:r>
          </a:p>
          <a:p>
            <a:r>
              <a:rPr lang="nb-NO" dirty="0" smtClean="0">
                <a:hlinkClick r:id="rId9"/>
              </a:rPr>
              <a:t>Graviditet </a:t>
            </a:r>
            <a:r>
              <a:rPr lang="nb-NO" dirty="0" smtClean="0"/>
              <a:t>++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Butikkhandel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>
                <a:hlinkClick r:id="rId3"/>
              </a:rPr>
              <a:t>Barcode</a:t>
            </a:r>
            <a:r>
              <a:rPr lang="nb-NO" dirty="0" smtClean="0"/>
              <a:t> skanner</a:t>
            </a:r>
          </a:p>
          <a:p>
            <a:r>
              <a:rPr lang="nb-NO" dirty="0" smtClean="0">
                <a:hlinkClick r:id="rId4"/>
              </a:rPr>
              <a:t>Coop</a:t>
            </a:r>
            <a:r>
              <a:rPr lang="nb-NO" dirty="0" smtClean="0"/>
              <a:t> – handle, betale…</a:t>
            </a:r>
          </a:p>
          <a:p>
            <a:r>
              <a:rPr lang="nb-NO" dirty="0" smtClean="0">
                <a:hlinkClick r:id="rId5"/>
              </a:rPr>
              <a:t>Zalando</a:t>
            </a:r>
            <a:r>
              <a:rPr lang="nb-NO" dirty="0" smtClean="0"/>
              <a:t> – mote og shopping – klær sko….</a:t>
            </a:r>
          </a:p>
          <a:p>
            <a:r>
              <a:rPr lang="nb-NO" dirty="0" smtClean="0">
                <a:hlinkClick r:id="rId6"/>
              </a:rPr>
              <a:t>Vinmonopolet </a:t>
            </a:r>
            <a:r>
              <a:rPr lang="nb-NO" dirty="0" smtClean="0"/>
              <a:t>– lager – info om viner….</a:t>
            </a:r>
          </a:p>
          <a:p>
            <a:r>
              <a:rPr lang="nb-NO" dirty="0" smtClean="0">
                <a:hlinkClick r:id="rId7"/>
              </a:rPr>
              <a:t>IKEA</a:t>
            </a:r>
            <a:r>
              <a:rPr lang="nb-NO" dirty="0" smtClean="0"/>
              <a:t> – produkter-360 * - </a:t>
            </a:r>
            <a:r>
              <a:rPr lang="nb-NO" dirty="0" err="1" smtClean="0"/>
              <a:t>ideer-beskrivelser</a:t>
            </a:r>
            <a:r>
              <a:rPr lang="nb-NO" dirty="0" smtClean="0"/>
              <a:t>…</a:t>
            </a:r>
          </a:p>
          <a:p>
            <a:r>
              <a:rPr lang="nb-NO" dirty="0" smtClean="0">
                <a:hlinkClick r:id="rId8"/>
              </a:rPr>
              <a:t>Flight radar</a:t>
            </a:r>
            <a:endParaRPr lang="nb-NO" dirty="0" smtClean="0"/>
          </a:p>
          <a:p>
            <a:r>
              <a:rPr lang="nb-NO" dirty="0" smtClean="0">
                <a:hlinkClick r:id="rId9"/>
              </a:rPr>
              <a:t>NSB</a:t>
            </a:r>
            <a:endParaRPr lang="nb-NO" dirty="0" smtClean="0"/>
          </a:p>
          <a:p>
            <a:r>
              <a:rPr lang="nb-NO" dirty="0" smtClean="0">
                <a:hlinkClick r:id="rId10"/>
              </a:rPr>
              <a:t>Norsk tipping</a:t>
            </a:r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smtClean="0">
                <a:hlinkClick r:id="rId2"/>
              </a:rPr>
              <a:t>Easy </a:t>
            </a:r>
            <a:r>
              <a:rPr lang="nb-NO" dirty="0" smtClean="0">
                <a:hlinkClick r:id="rId2"/>
              </a:rPr>
              <a:t>park</a:t>
            </a:r>
            <a:r>
              <a:rPr lang="nb-NO" dirty="0" smtClean="0"/>
              <a:t> – kan brukes i hele </a:t>
            </a:r>
            <a:r>
              <a:rPr lang="nb-NO" dirty="0" smtClean="0"/>
              <a:t>N</a:t>
            </a:r>
            <a:r>
              <a:rPr lang="nb-NO" dirty="0" smtClean="0"/>
              <a:t>orge ved parkering</a:t>
            </a:r>
            <a:endParaRPr lang="nb-NO" dirty="0" smtClean="0"/>
          </a:p>
          <a:p>
            <a:r>
              <a:rPr lang="nb-NO" dirty="0" smtClean="0">
                <a:hlinkClick r:id="rId3"/>
              </a:rPr>
              <a:t>Yr</a:t>
            </a:r>
            <a:r>
              <a:rPr lang="nb-NO" dirty="0" smtClean="0"/>
              <a:t> - værmelding</a:t>
            </a:r>
            <a:endParaRPr lang="nb-NO" dirty="0" smtClean="0"/>
          </a:p>
          <a:p>
            <a:r>
              <a:rPr lang="nb-NO" dirty="0" smtClean="0">
                <a:hlinkClick r:id="rId4"/>
              </a:rPr>
              <a:t>Posten</a:t>
            </a:r>
            <a:endParaRPr lang="nb-NO" dirty="0" smtClean="0"/>
          </a:p>
          <a:p>
            <a:r>
              <a:rPr lang="nb-NO" dirty="0" smtClean="0">
                <a:hlinkClick r:id="rId5"/>
              </a:rPr>
              <a:t>Digipost</a:t>
            </a:r>
            <a:r>
              <a:rPr lang="nb-NO" dirty="0" smtClean="0"/>
              <a:t> eller </a:t>
            </a:r>
            <a:r>
              <a:rPr lang="nb-NO" dirty="0" smtClean="0">
                <a:hlinkClick r:id="rId6"/>
              </a:rPr>
              <a:t>Epost</a:t>
            </a:r>
            <a:r>
              <a:rPr lang="nb-NO" dirty="0" smtClean="0"/>
              <a:t> – digital </a:t>
            </a:r>
            <a:r>
              <a:rPr lang="nb-NO" dirty="0" err="1" smtClean="0"/>
              <a:t>postkassse</a:t>
            </a:r>
            <a:r>
              <a:rPr lang="nb-NO" dirty="0" smtClean="0"/>
              <a:t> for </a:t>
            </a:r>
            <a:r>
              <a:rPr lang="nb-NO" smtClean="0"/>
              <a:t>statens post</a:t>
            </a:r>
            <a:endParaRPr lang="nb-NO" dirty="0" smtClean="0"/>
          </a:p>
          <a:p>
            <a:r>
              <a:rPr lang="nb-NO" dirty="0" smtClean="0">
                <a:hlinkClick r:id="rId7"/>
              </a:rPr>
              <a:t>Rotary</a:t>
            </a:r>
            <a:r>
              <a:rPr lang="nb-NO" dirty="0" smtClean="0"/>
              <a:t> – finn frem til andre klubber og deres møter</a:t>
            </a:r>
          </a:p>
          <a:p>
            <a:r>
              <a:rPr lang="nb-NO" dirty="0" err="1" smtClean="0"/>
              <a:t>Beakon</a:t>
            </a:r>
            <a:r>
              <a:rPr lang="nb-NO" dirty="0" smtClean="0"/>
              <a:t> ? – her var det mange, jeg vet ikke hvem som er aktuell av dem.</a:t>
            </a:r>
            <a:endParaRPr lang="nb-NO" dirty="0" smtClean="0"/>
          </a:p>
          <a:p>
            <a:r>
              <a:rPr lang="nb-NO" dirty="0" smtClean="0"/>
              <a:t>Kvitre – kjenner igjen en fugl</a:t>
            </a:r>
          </a:p>
          <a:p>
            <a:r>
              <a:rPr lang="nb-NO" dirty="0" smtClean="0">
                <a:hlinkClick r:id="rId8"/>
              </a:rPr>
              <a:t>Norsk </a:t>
            </a:r>
            <a:r>
              <a:rPr lang="nb-NO" dirty="0" smtClean="0">
                <a:hlinkClick r:id="rId8"/>
              </a:rPr>
              <a:t>Luftambulanse </a:t>
            </a:r>
            <a:r>
              <a:rPr lang="nb-NO" dirty="0" smtClean="0">
                <a:hlinkClick r:id="rId8"/>
              </a:rPr>
              <a:t>113</a:t>
            </a:r>
            <a:r>
              <a:rPr lang="nb-NO" dirty="0" smtClean="0"/>
              <a:t> – varsler hvor du er</a:t>
            </a:r>
            <a:endParaRPr lang="nb-NO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2551"/>
          <a:stretch>
            <a:fillRect/>
          </a:stretch>
        </p:blipFill>
        <p:spPr bwMode="auto">
          <a:xfrm>
            <a:off x="-1" y="0"/>
            <a:ext cx="1083907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2620" t="19551" r="55011" b="22700"/>
          <a:stretch>
            <a:fillRect/>
          </a:stretch>
        </p:blipFill>
        <p:spPr bwMode="auto">
          <a:xfrm>
            <a:off x="827584" y="125252"/>
            <a:ext cx="7344816" cy="6732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VIPS (</a:t>
            </a:r>
            <a:r>
              <a:rPr lang="nb-NO" sz="3600" dirty="0" smtClean="0"/>
              <a:t>DNB</a:t>
            </a:r>
            <a:r>
              <a:rPr lang="nb-NO" dirty="0" smtClean="0"/>
              <a:t>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781128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VIPPS – betalings </a:t>
            </a:r>
            <a:r>
              <a:rPr lang="nb-NO" dirty="0" err="1" smtClean="0"/>
              <a:t>app</a:t>
            </a:r>
            <a:endParaRPr lang="nb-NO" dirty="0"/>
          </a:p>
          <a:p>
            <a:r>
              <a:rPr lang="nb-NO" dirty="0" smtClean="0">
                <a:hlinkClick r:id="rId2"/>
              </a:rPr>
              <a:t>https://www.vipps.no/privat.html#lastned_pm</a:t>
            </a:r>
            <a:endParaRPr lang="nb-NO" dirty="0" smtClean="0"/>
          </a:p>
          <a:p>
            <a:r>
              <a:rPr lang="nb-NO" dirty="0" smtClean="0"/>
              <a:t>Last ned </a:t>
            </a:r>
            <a:r>
              <a:rPr lang="nb-NO" dirty="0" err="1" smtClean="0"/>
              <a:t>app</a:t>
            </a:r>
            <a:endParaRPr lang="nb-NO" dirty="0" smtClean="0"/>
          </a:p>
          <a:p>
            <a:r>
              <a:rPr lang="nb-NO" dirty="0" smtClean="0"/>
              <a:t>Legg inn kort og kontonummer</a:t>
            </a:r>
          </a:p>
          <a:p>
            <a:r>
              <a:rPr lang="nb-NO" dirty="0" smtClean="0"/>
              <a:t>Mottaker </a:t>
            </a:r>
            <a:r>
              <a:rPr lang="nb-NO" dirty="0"/>
              <a:t>har Vipps eller laster ned </a:t>
            </a:r>
            <a:r>
              <a:rPr lang="nb-NO" dirty="0" err="1"/>
              <a:t>Vipps-appen</a:t>
            </a:r>
            <a:r>
              <a:rPr lang="nb-NO" dirty="0"/>
              <a:t>, registrerer seg med kort og kontonummer, og pengene kommer på konto. Pengene blir returnert til deg etter tre dager hvis ikke mottaker laster ned </a:t>
            </a:r>
            <a:r>
              <a:rPr lang="nb-NO" dirty="0" err="1"/>
              <a:t>appen</a:t>
            </a:r>
            <a:r>
              <a:rPr lang="nb-NO" dirty="0"/>
              <a:t>.</a:t>
            </a:r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636</Words>
  <Application>Microsoft Office PowerPoint</Application>
  <PresentationFormat>Skjermfremvisning (4:3)</PresentationFormat>
  <Paragraphs>93</Paragraphs>
  <Slides>14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5" baseType="lpstr">
      <vt:lpstr>Office-tema</vt:lpstr>
      <vt:lpstr>Digitale medier</vt:lpstr>
      <vt:lpstr>Agenda</vt:lpstr>
      <vt:lpstr>Digital utvikling</vt:lpstr>
      <vt:lpstr>Apper</vt:lpstr>
      <vt:lpstr>Butikkhandel</vt:lpstr>
      <vt:lpstr>Lysbilde 6</vt:lpstr>
      <vt:lpstr>Lysbilde 7</vt:lpstr>
      <vt:lpstr>Lysbilde 8</vt:lpstr>
      <vt:lpstr>VIPS (DNB)</vt:lpstr>
      <vt:lpstr>Lysbilde 10</vt:lpstr>
      <vt:lpstr>Enkelt å dele utgiftene på tur </vt:lpstr>
      <vt:lpstr>mCASH (Sparebank 1)</vt:lpstr>
      <vt:lpstr>Lag/foreninger og butikker</vt:lpstr>
      <vt:lpstr>Hva skjer videre – hvor raskt?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Osbak</dc:creator>
  <cp:lastModifiedBy>HO2</cp:lastModifiedBy>
  <cp:revision>52</cp:revision>
  <dcterms:created xsi:type="dcterms:W3CDTF">2017-01-17T17:30:05Z</dcterms:created>
  <dcterms:modified xsi:type="dcterms:W3CDTF">2017-01-21T19:17:38Z</dcterms:modified>
</cp:coreProperties>
</file>